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59558-1683-4052-A091-B7C765DF015E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91C2-C75F-4079-85D6-5BE3ADA70E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59558-1683-4052-A091-B7C765DF015E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91C2-C75F-4079-85D6-5BE3ADA70E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59558-1683-4052-A091-B7C765DF015E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91C2-C75F-4079-85D6-5BE3ADA70E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59558-1683-4052-A091-B7C765DF015E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91C2-C75F-4079-85D6-5BE3ADA70E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59558-1683-4052-A091-B7C765DF015E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91C2-C75F-4079-85D6-5BE3ADA70E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59558-1683-4052-A091-B7C765DF015E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91C2-C75F-4079-85D6-5BE3ADA70E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59558-1683-4052-A091-B7C765DF015E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91C2-C75F-4079-85D6-5BE3ADA70E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59558-1683-4052-A091-B7C765DF015E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91C2-C75F-4079-85D6-5BE3ADA70E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59558-1683-4052-A091-B7C765DF015E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91C2-C75F-4079-85D6-5BE3ADA70E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59558-1683-4052-A091-B7C765DF015E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91C2-C75F-4079-85D6-5BE3ADA70E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59558-1683-4052-A091-B7C765DF015E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91C2-C75F-4079-85D6-5BE3ADA70E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59558-1683-4052-A091-B7C765DF015E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D91C2-C75F-4079-85D6-5BE3ADA70E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28 Sept 09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Today: Intro to on-line text and acceleration</a:t>
            </a:r>
          </a:p>
          <a:p>
            <a:r>
              <a:rPr lang="en-US" dirty="0" smtClean="0"/>
              <a:t>Homework: Read section 2.2 p 48-59</a:t>
            </a:r>
          </a:p>
          <a:p>
            <a:r>
              <a:rPr lang="en-US" b="1" dirty="0" smtClean="0"/>
              <a:t>Text address: http://my.hrw.com</a:t>
            </a:r>
          </a:p>
          <a:p>
            <a:r>
              <a:rPr lang="en-US" dirty="0" smtClean="0"/>
              <a:t>Tomorrow: We will derive the equations of motion presented in this section in class</a:t>
            </a:r>
          </a:p>
          <a:p>
            <a:endParaRPr lang="en-US" dirty="0"/>
          </a:p>
          <a:p>
            <a:r>
              <a:rPr lang="en-US" b="1" dirty="0" smtClean="0"/>
              <a:t>If you need a hard copy of the book – please let me know – you can get one in class, or see me after (or before) school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#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plane must reach a speed of 100 m/s at take off. If it takes 10 seconds to get down the runway, how long does the runway have to be?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Upon lift off, a rocket ship accelerates at a rate of 1 m/s</a:t>
            </a:r>
            <a:r>
              <a:rPr lang="en-US" baseline="30000" dirty="0" smtClean="0"/>
              <a:t>2</a:t>
            </a:r>
            <a:r>
              <a:rPr lang="en-US" dirty="0" smtClean="0"/>
              <a:t>. How fast is it travelling when it reaches a height of 10,000 m?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</a:t>
            </a:r>
            <a:r>
              <a:rPr lang="en-US" smtClean="0"/>
              <a:t>1 Oct 09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Today: Independent time to work on assignments – please check out the new assignments posted on the wiki</a:t>
            </a:r>
          </a:p>
          <a:p>
            <a:r>
              <a:rPr lang="en-US" dirty="0" smtClean="0"/>
              <a:t>Homework: Continue assignments – Notebook check tomorrow – Don’t forget your composition book.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2 Oct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to free fall</a:t>
            </a:r>
          </a:p>
          <a:p>
            <a:r>
              <a:rPr lang="en-US" dirty="0" smtClean="0"/>
              <a:t>Warm up question: If something accelerates from rest at a rate of 10 m/s</a:t>
            </a:r>
            <a:r>
              <a:rPr lang="en-US" baseline="30000" dirty="0" smtClean="0"/>
              <a:t>2</a:t>
            </a:r>
            <a:r>
              <a:rPr lang="en-US" dirty="0" smtClean="0"/>
              <a:t>, how fast is it travelling after 5 seconds?</a:t>
            </a:r>
          </a:p>
          <a:p>
            <a:r>
              <a:rPr lang="en-US" dirty="0" smtClean="0"/>
              <a:t>Homework:</a:t>
            </a:r>
          </a:p>
          <a:p>
            <a:pPr lvl="1"/>
            <a:r>
              <a:rPr lang="en-US" dirty="0" smtClean="0"/>
              <a:t>Read section 3 in chapter 2 (p60-65)</a:t>
            </a:r>
          </a:p>
          <a:p>
            <a:r>
              <a:rPr lang="en-US" dirty="0" smtClean="0"/>
              <a:t>Next week: Free-fall lab work</a:t>
            </a:r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behind the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know:	d =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i</a:t>
            </a:r>
            <a:r>
              <a:rPr lang="en-US" dirty="0" err="1" smtClean="0"/>
              <a:t>t</a:t>
            </a:r>
            <a:r>
              <a:rPr lang="en-US" dirty="0" smtClean="0"/>
              <a:t> + ½ a t</a:t>
            </a:r>
            <a:r>
              <a:rPr lang="en-US" baseline="30000" dirty="0" smtClean="0"/>
              <a:t>2</a:t>
            </a:r>
            <a:endParaRPr lang="en-US" dirty="0" smtClean="0"/>
          </a:p>
          <a:p>
            <a:r>
              <a:rPr lang="en-US" dirty="0" smtClean="0"/>
              <a:t>If you drop something, v</a:t>
            </a:r>
            <a:r>
              <a:rPr lang="en-US" baseline="-25000" dirty="0" smtClean="0"/>
              <a:t>i</a:t>
            </a:r>
            <a:r>
              <a:rPr lang="en-US" dirty="0" smtClean="0"/>
              <a:t> = 0, so the equation reduces to:	d = ½ at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If you rearrange with a on the left you get				a = 2d/t</a:t>
            </a:r>
            <a:r>
              <a:rPr lang="en-US" baseline="30000" dirty="0" smtClean="0"/>
              <a:t>2</a:t>
            </a:r>
            <a:endParaRPr lang="en-US" dirty="0" smtClean="0"/>
          </a:p>
          <a:p>
            <a:r>
              <a:rPr lang="en-US" dirty="0" smtClean="0"/>
              <a:t>This lets you find the acceleration of an object due to gravity!!</a:t>
            </a:r>
          </a:p>
          <a:p>
            <a:r>
              <a:rPr lang="en-US" dirty="0" smtClean="0"/>
              <a:t>You can also determine the slope of a graph of v vs. t to get a. We will do this too.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Acceleration (p 48-49)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Acceleration is the rate of change of velocity with respect to time</a:t>
            </a:r>
          </a:p>
          <a:p>
            <a:r>
              <a:rPr lang="en-US" dirty="0" err="1" smtClean="0"/>
              <a:t>a</a:t>
            </a:r>
            <a:r>
              <a:rPr lang="en-US" baseline="-25000" dirty="0" err="1" smtClean="0"/>
              <a:t>avg</a:t>
            </a:r>
            <a:r>
              <a:rPr lang="en-US" dirty="0" smtClean="0"/>
              <a:t> = </a:t>
            </a:r>
            <a:r>
              <a:rPr lang="el-GR" dirty="0" smtClean="0"/>
              <a:t>Δ</a:t>
            </a:r>
            <a:r>
              <a:rPr lang="en-US" dirty="0" smtClean="0"/>
              <a:t>v/</a:t>
            </a:r>
            <a:r>
              <a:rPr lang="el-GR" dirty="0" smtClean="0"/>
              <a:t>Δ</a:t>
            </a:r>
            <a:r>
              <a:rPr lang="en-US" dirty="0" smtClean="0"/>
              <a:t>t = (</a:t>
            </a:r>
            <a:r>
              <a:rPr lang="en-US" dirty="0" err="1" smtClean="0"/>
              <a:t>v</a:t>
            </a:r>
            <a:r>
              <a:rPr lang="en-US" baseline="-25000" dirty="0" err="1" smtClean="0"/>
              <a:t>f</a:t>
            </a:r>
            <a:r>
              <a:rPr lang="en-US" dirty="0" smtClean="0"/>
              <a:t> –v</a:t>
            </a:r>
            <a:r>
              <a:rPr lang="en-US" baseline="-25000" dirty="0" smtClean="0"/>
              <a:t>i</a:t>
            </a:r>
            <a:r>
              <a:rPr lang="en-US" dirty="0" smtClean="0"/>
              <a:t>)/(</a:t>
            </a:r>
            <a:r>
              <a:rPr lang="en-US" dirty="0" err="1" smtClean="0"/>
              <a:t>t</a:t>
            </a:r>
            <a:r>
              <a:rPr lang="en-US" baseline="-25000" dirty="0" err="1" smtClean="0"/>
              <a:t>f</a:t>
            </a:r>
            <a:r>
              <a:rPr lang="en-US" dirty="0" err="1" smtClean="0"/>
              <a:t>-t</a:t>
            </a:r>
            <a:r>
              <a:rPr lang="en-US" baseline="-25000" dirty="0" err="1" smtClean="0"/>
              <a:t>i</a:t>
            </a:r>
            <a:r>
              <a:rPr lang="en-US" dirty="0" smtClean="0"/>
              <a:t>)</a:t>
            </a:r>
          </a:p>
          <a:p>
            <a:r>
              <a:rPr lang="en-US" dirty="0" smtClean="0"/>
              <a:t>Notice how this form looks similar to that of velocity (</a:t>
            </a:r>
            <a:r>
              <a:rPr lang="el-GR" dirty="0" smtClean="0"/>
              <a:t>Δ</a:t>
            </a:r>
            <a:r>
              <a:rPr lang="en-US" dirty="0"/>
              <a:t>x</a:t>
            </a:r>
            <a:r>
              <a:rPr lang="en-US" dirty="0" smtClean="0"/>
              <a:t>/</a:t>
            </a:r>
            <a:r>
              <a:rPr lang="el-GR" dirty="0" smtClean="0"/>
              <a:t>Δ</a:t>
            </a:r>
            <a:r>
              <a:rPr lang="en-US" dirty="0" smtClean="0"/>
              <a:t>t)</a:t>
            </a:r>
          </a:p>
          <a:p>
            <a:r>
              <a:rPr lang="en-US" dirty="0" smtClean="0"/>
              <a:t>Just as the slope of x </a:t>
            </a:r>
            <a:r>
              <a:rPr lang="en-US" dirty="0" err="1" smtClean="0"/>
              <a:t>vs</a:t>
            </a:r>
            <a:r>
              <a:rPr lang="en-US" dirty="0" smtClean="0"/>
              <a:t> t is velocity, the slope of v </a:t>
            </a:r>
            <a:r>
              <a:rPr lang="en-US" dirty="0" err="1" smtClean="0"/>
              <a:t>vs</a:t>
            </a:r>
            <a:r>
              <a:rPr lang="en-US" dirty="0" smtClean="0"/>
              <a:t> t is acceleration!!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math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car can accelerate at a rate of 2m/s</a:t>
            </a:r>
            <a:r>
              <a:rPr lang="en-US" baseline="30000" dirty="0" smtClean="0"/>
              <a:t>2</a:t>
            </a:r>
            <a:r>
              <a:rPr lang="en-US" dirty="0" smtClean="0"/>
              <a:t>. How long will it take for the car to reach a speed of 30 m/s?</a:t>
            </a:r>
          </a:p>
          <a:p>
            <a:r>
              <a:rPr lang="en-US" dirty="0" smtClean="0"/>
              <a:t>What is the rate of acceleration for a car that slows from 30 m/s to a stop in three seconds?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29 Sept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Today: deriving the equations of motion</a:t>
            </a:r>
          </a:p>
          <a:p>
            <a:pPr lvl="1"/>
            <a:r>
              <a:rPr lang="en-US" dirty="0" smtClean="0"/>
              <a:t>Check out the new assignments that are posted on the wiki</a:t>
            </a:r>
          </a:p>
          <a:p>
            <a:pPr lvl="1"/>
            <a:r>
              <a:rPr lang="en-US" dirty="0" smtClean="0"/>
              <a:t>Make sure the entire derivations we do together in class are in your notebook!!</a:t>
            </a:r>
          </a:p>
          <a:p>
            <a:pPr lvl="1"/>
            <a:r>
              <a:rPr lang="en-US" dirty="0" smtClean="0"/>
              <a:t>Homework: work on assignments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 of linear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 = displacement (</a:t>
            </a:r>
            <a:r>
              <a:rPr lang="el-GR" sz="3600" dirty="0" smtClean="0"/>
              <a:t>Δ</a:t>
            </a:r>
            <a:r>
              <a:rPr lang="en-US" sz="3600" dirty="0" smtClean="0"/>
              <a:t>x)</a:t>
            </a:r>
          </a:p>
          <a:p>
            <a:r>
              <a:rPr lang="en-US" sz="3600" dirty="0" smtClean="0"/>
              <a:t>t = time of travel (</a:t>
            </a:r>
            <a:r>
              <a:rPr lang="el-GR" sz="3600" dirty="0" smtClean="0"/>
              <a:t>Δ</a:t>
            </a:r>
            <a:r>
              <a:rPr lang="en-US" sz="3600" dirty="0" smtClean="0"/>
              <a:t>t)</a:t>
            </a:r>
          </a:p>
          <a:p>
            <a:r>
              <a:rPr lang="en-US" sz="3600" dirty="0" smtClean="0"/>
              <a:t>a = rate of constant acceleration</a:t>
            </a:r>
          </a:p>
          <a:p>
            <a:r>
              <a:rPr lang="en-US" sz="3600" dirty="0" smtClean="0"/>
              <a:t>v</a:t>
            </a:r>
            <a:r>
              <a:rPr lang="en-US" sz="3600" baseline="-25000" dirty="0" smtClean="0"/>
              <a:t>i</a:t>
            </a:r>
            <a:r>
              <a:rPr lang="en-US" sz="3600" dirty="0" smtClean="0"/>
              <a:t> = initial velocity</a:t>
            </a:r>
          </a:p>
          <a:p>
            <a:r>
              <a:rPr lang="en-US" sz="3600" dirty="0" err="1" smtClean="0"/>
              <a:t>v</a:t>
            </a:r>
            <a:r>
              <a:rPr lang="en-US" sz="3600" baseline="-25000" dirty="0" err="1" smtClean="0"/>
              <a:t>f</a:t>
            </a:r>
            <a:r>
              <a:rPr lang="en-US" sz="3600" dirty="0" smtClean="0"/>
              <a:t> = final velocity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 of linear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v</a:t>
            </a:r>
            <a:r>
              <a:rPr lang="en-US" sz="3600" baseline="-25000" dirty="0" err="1" smtClean="0"/>
              <a:t>avg</a:t>
            </a:r>
            <a:r>
              <a:rPr lang="en-US" sz="3600" dirty="0" smtClean="0"/>
              <a:t> = </a:t>
            </a:r>
            <a:r>
              <a:rPr lang="el-GR" sz="3600" dirty="0" smtClean="0"/>
              <a:t>Δ</a:t>
            </a:r>
            <a:r>
              <a:rPr lang="en-US" sz="3600" dirty="0" smtClean="0"/>
              <a:t>x/</a:t>
            </a:r>
            <a:r>
              <a:rPr lang="el-GR" sz="3600" dirty="0" smtClean="0"/>
              <a:t>Δ</a:t>
            </a:r>
            <a:r>
              <a:rPr lang="en-US" sz="3600" dirty="0" smtClean="0"/>
              <a:t>t</a:t>
            </a:r>
          </a:p>
          <a:p>
            <a:r>
              <a:rPr lang="en-US" sz="3600" dirty="0" err="1" smtClean="0"/>
              <a:t>a</a:t>
            </a:r>
            <a:r>
              <a:rPr lang="en-US" sz="3600" baseline="-25000" dirty="0" err="1" smtClean="0"/>
              <a:t>avg</a:t>
            </a:r>
            <a:r>
              <a:rPr lang="en-US" sz="3600" dirty="0" smtClean="0"/>
              <a:t> = </a:t>
            </a:r>
            <a:r>
              <a:rPr lang="el-GR" sz="3600" dirty="0" smtClean="0"/>
              <a:t>Δ</a:t>
            </a:r>
            <a:r>
              <a:rPr lang="en-US" sz="3600" dirty="0" smtClean="0"/>
              <a:t>v/</a:t>
            </a:r>
            <a:r>
              <a:rPr lang="el-GR" sz="3600" dirty="0" smtClean="0"/>
              <a:t>Δ</a:t>
            </a:r>
            <a:r>
              <a:rPr lang="en-US" sz="3600" dirty="0" smtClean="0"/>
              <a:t>t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30 Sept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Today: Using the equations of motion and the logical problem solving approach</a:t>
            </a:r>
          </a:p>
          <a:p>
            <a:r>
              <a:rPr lang="en-US" dirty="0" smtClean="0"/>
              <a:t>Homework: Section review, page 59 – answer in composition books</a:t>
            </a:r>
          </a:p>
          <a:p>
            <a:r>
              <a:rPr lang="en-US" b="1" dirty="0" smtClean="0"/>
              <a:t>Notebook check on Friday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Steps in Problem Solving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Identify what you are looking for</a:t>
            </a:r>
          </a:p>
          <a:p>
            <a:r>
              <a:rPr lang="en-US" dirty="0" smtClean="0"/>
              <a:t>Identify what you know (state your variables)</a:t>
            </a:r>
          </a:p>
          <a:p>
            <a:r>
              <a:rPr lang="en-US" dirty="0" smtClean="0"/>
              <a:t>Identify the equation(s) you need from the variables you have (and don’t have)</a:t>
            </a:r>
          </a:p>
          <a:p>
            <a:r>
              <a:rPr lang="en-US" dirty="0" smtClean="0"/>
              <a:t>Rearrange equations to solve for the unknown</a:t>
            </a:r>
          </a:p>
          <a:p>
            <a:r>
              <a:rPr lang="en-US" dirty="0" smtClean="0"/>
              <a:t>Fix any unit issues</a:t>
            </a:r>
          </a:p>
          <a:p>
            <a:r>
              <a:rPr lang="en-US" dirty="0" smtClean="0"/>
              <a:t>Plug and chug</a:t>
            </a:r>
          </a:p>
          <a:p>
            <a:r>
              <a:rPr lang="en-US" dirty="0" smtClean="0"/>
              <a:t>Check your units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#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car travelling at 10.0 m/s accelerates at a rate of 2.5 m/s</a:t>
            </a:r>
            <a:r>
              <a:rPr lang="en-US" baseline="30000" dirty="0" smtClean="0"/>
              <a:t>2</a:t>
            </a:r>
            <a:r>
              <a:rPr lang="en-US" dirty="0" smtClean="0"/>
              <a:t> to a final velocity of 20. m/s. How long does it take for this to occur?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2007</TotalTime>
  <Words>569</Words>
  <Application>Microsoft Office PowerPoint</Application>
  <PresentationFormat>On-screen Show (4:3)</PresentationFormat>
  <Paragraphs>63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Honors Physics 28 Sept 09</vt:lpstr>
      <vt:lpstr>Acceleration (p 48-49)</vt:lpstr>
      <vt:lpstr>Quick math questions</vt:lpstr>
      <vt:lpstr>Honors Physics 29 Sept 2009</vt:lpstr>
      <vt:lpstr>Variables of linear motion</vt:lpstr>
      <vt:lpstr>Definitions of linear motion</vt:lpstr>
      <vt:lpstr>Honors Physics 30 Sept 2009</vt:lpstr>
      <vt:lpstr>Key Steps in Problem Solving </vt:lpstr>
      <vt:lpstr>Practice # 1</vt:lpstr>
      <vt:lpstr>Practice # 2</vt:lpstr>
      <vt:lpstr>Practice #3</vt:lpstr>
      <vt:lpstr>Honors Physics 1 Oct 09</vt:lpstr>
      <vt:lpstr>Honors Physics 2 Oct 2009</vt:lpstr>
      <vt:lpstr>Theory behind the lab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Honors Physics 28 Sept 09</dc:title>
  <dc:creator>sebastian interlandi</dc:creator>
  <cp:lastModifiedBy>sebastian interlandi</cp:lastModifiedBy>
  <cp:revision>9</cp:revision>
  <dcterms:created xsi:type="dcterms:W3CDTF">2009-09-28T11:17:39Z</dcterms:created>
  <dcterms:modified xsi:type="dcterms:W3CDTF">2009-10-02T18:44:48Z</dcterms:modified>
</cp:coreProperties>
</file>